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znaczenie wody w przyrodz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znaczenie wody w przyrodzi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znaczenie wody w przyrodzi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znaczenie wody w przyrodzi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znaczenie wody w przyrodzi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